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0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E598E-11C1-4C66-9625-EEA0726AA728}" v="5" dt="2023-04-06T19:22:34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22700-7634-4982-9FE7-4AE38D4CA15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93DBE-6720-46FE-A622-E0DF754E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5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Design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93DBE-6720-46FE-A622-E0DF754E9C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the assembly would operate in an ideal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93DBE-6720-46FE-A622-E0DF754E9C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6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challenges that arose</a:t>
            </a:r>
          </a:p>
          <a:p>
            <a:r>
              <a:rPr lang="en-US" dirty="0"/>
              <a:t>	parts not being in in time</a:t>
            </a:r>
          </a:p>
          <a:p>
            <a:r>
              <a:rPr lang="en-US" dirty="0"/>
              <a:t>	how pieces fit together that weren’t ideal</a:t>
            </a:r>
          </a:p>
          <a:p>
            <a:r>
              <a:rPr lang="en-US" dirty="0"/>
              <a:t>	downsides to your design found in the assembly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93DBE-6720-46FE-A622-E0DF754E9C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Click to 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256CD9-1DFA-4BB2-9916-9DA0A53CB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256CD9-1DFA-4BB2-9916-9DA0A53CB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256CD9-1DFA-4BB2-9916-9DA0A53CB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256CD9-1DFA-4BB2-9916-9DA0A53CB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A5F5319-5846-43C8-B764-51DA7F1C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96" y="81574"/>
            <a:ext cx="3309337" cy="75349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E7D9160-CB19-41EE-AEAA-39EB80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7"/>
          <a:stretch/>
        </p:blipFill>
        <p:spPr>
          <a:xfrm>
            <a:off x="5028340" y="4498516"/>
            <a:ext cx="1812113" cy="156966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627F481-774C-4FD7-9223-295F5AF455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r="23706"/>
          <a:stretch/>
        </p:blipFill>
        <p:spPr>
          <a:xfrm>
            <a:off x="3249563" y="4433144"/>
            <a:ext cx="976185" cy="170040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8ED7481-EC06-419C-A63F-C934025ED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82" y="4454470"/>
            <a:ext cx="3296417" cy="1651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37AC4-4AE9-4B78-85AE-F365D4EE261E}"/>
              </a:ext>
            </a:extLst>
          </p:cNvPr>
          <p:cNvSpPr txBox="1"/>
          <p:nvPr/>
        </p:nvSpPr>
        <p:spPr>
          <a:xfrm>
            <a:off x="1299351" y="706677"/>
            <a:ext cx="927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EagleSat 2 Structure</a:t>
            </a:r>
            <a:endParaRPr lang="en-US" sz="5400" dirty="0">
              <a:latin typeface="Avenir Next LT Pro Dem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496CB-A916-4924-9C7A-289E74AD5341}"/>
              </a:ext>
            </a:extLst>
          </p:cNvPr>
          <p:cNvSpPr txBox="1"/>
          <p:nvPr/>
        </p:nvSpPr>
        <p:spPr>
          <a:xfrm>
            <a:off x="2151547" y="2090172"/>
            <a:ext cx="78889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Lillian Sudkamp - Fabrications Integrator</a:t>
            </a:r>
          </a:p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Embry-Riddle Aeronautical University Prescott</a:t>
            </a:r>
          </a:p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College of Engineering</a:t>
            </a:r>
          </a:p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Mentor: Dr. Ahmed </a:t>
            </a:r>
            <a:r>
              <a:rPr lang="en-US" sz="2800" dirty="0" err="1">
                <a:latin typeface="Avenir Next LT Pro" panose="020B0504020202020204" pitchFamily="34" charset="0"/>
              </a:rPr>
              <a:t>Sulyman</a:t>
            </a:r>
            <a:endParaRPr lang="en-US" sz="2800" dirty="0">
              <a:latin typeface="Avenir Next LT Pro" panose="020B0504020202020204" pitchFamily="34" charset="0"/>
            </a:endParaRPr>
          </a:p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Arizona Space Grant Symposium</a:t>
            </a:r>
          </a:p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April 6, 2023</a:t>
            </a:r>
          </a:p>
        </p:txBody>
      </p:sp>
    </p:spTree>
    <p:extLst>
      <p:ext uri="{BB962C8B-B14F-4D97-AF65-F5344CB8AC3E}">
        <p14:creationId xmlns:p14="http://schemas.microsoft.com/office/powerpoint/2010/main" val="180610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275825-A70F-4BA6-971E-B19647F4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Next LT Pro Demi" panose="020B0704020202020204" pitchFamily="34" charset="0"/>
              </a:rPr>
              <a:t>Project Overview</a:t>
            </a: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B2F06898-A9C6-450B-A2B3-8EF3E9DB4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3" t="3883" r="39608" b="4885"/>
          <a:stretch/>
        </p:blipFill>
        <p:spPr>
          <a:xfrm>
            <a:off x="7673346" y="970384"/>
            <a:ext cx="2067811" cy="5159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F7660-7B6C-486E-88B5-68580E3B5275}"/>
              </a:ext>
            </a:extLst>
          </p:cNvPr>
          <p:cNvSpPr txBox="1"/>
          <p:nvPr/>
        </p:nvSpPr>
        <p:spPr>
          <a:xfrm>
            <a:off x="650744" y="1175658"/>
            <a:ext cx="54452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Next LT Pro" panose="020B0504020202020204" pitchFamily="34" charset="0"/>
              </a:rPr>
              <a:t>Goal:</a:t>
            </a:r>
          </a:p>
          <a:p>
            <a:pPr lvl="1"/>
            <a:r>
              <a:rPr lang="en-US" sz="3200" dirty="0">
                <a:latin typeface="Avenir Next LT Pro" panose="020B0504020202020204" pitchFamily="34" charset="0"/>
              </a:rPr>
              <a:t>Create a 3U CubeSat structure that can withstand deployment and protect the innerworkings of the satellite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4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AAD074-3643-4CB5-8F13-2656AF3C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Next LT Pro Demi" panose="020B0704020202020204" pitchFamily="34" charset="0"/>
              </a:rPr>
              <a:t>Design</a:t>
            </a: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BBA95EC9-4BFE-4D71-9372-4ABFA009F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191"/>
            <a:ext cx="5706513" cy="5151713"/>
          </a:xfrm>
          <a:prstGeom prst="rect">
            <a:avLst/>
          </a:prstGeo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C24B1856-D078-1CCE-4DF1-78FD583BD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78" y="982191"/>
            <a:ext cx="5554139" cy="4920968"/>
          </a:xfrm>
        </p:spPr>
      </p:pic>
    </p:spTree>
    <p:extLst>
      <p:ext uri="{BB962C8B-B14F-4D97-AF65-F5344CB8AC3E}">
        <p14:creationId xmlns:p14="http://schemas.microsoft.com/office/powerpoint/2010/main" val="27657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394BA6-C016-47FD-9D59-82E8F85B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Next LT Pro Demi" panose="020B0704020202020204" pitchFamily="34" charset="0"/>
              </a:rPr>
              <a:t>Assembly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B475A-9312-4848-ADEC-23A3B47EAB01}"/>
              </a:ext>
            </a:extLst>
          </p:cNvPr>
          <p:cNvSpPr txBox="1"/>
          <p:nvPr/>
        </p:nvSpPr>
        <p:spPr>
          <a:xfrm>
            <a:off x="578498" y="1380931"/>
            <a:ext cx="6885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venir Next LT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A741D-90B3-1223-D1AA-C07FC248D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8" t="13093" r="41121" b="12517"/>
          <a:stretch/>
        </p:blipFill>
        <p:spPr>
          <a:xfrm>
            <a:off x="7333862" y="175655"/>
            <a:ext cx="2500604" cy="5941605"/>
          </a:xfrm>
          <a:prstGeom prst="rect">
            <a:avLst/>
          </a:prstGeom>
        </p:spPr>
      </p:pic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414F95E-9BC7-404F-B9F4-E0F093877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4559" y="1749911"/>
            <a:ext cx="4477570" cy="33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8840E-A8AD-9479-0ACC-AA1D567B6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1875F3-6ED0-5994-4885-6DE24646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1FC20A0-E5DF-5036-85C6-64B4D9F92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0166" y="1761445"/>
            <a:ext cx="4540380" cy="3405285"/>
          </a:xfrm>
          <a:prstGeom prst="rect">
            <a:avLst/>
          </a:prstGeom>
        </p:spPr>
      </p:pic>
      <p:pic>
        <p:nvPicPr>
          <p:cNvPr id="6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CB79446C-E6B2-847B-2C7A-5B106D497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1" y="1111537"/>
            <a:ext cx="5554139" cy="49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4783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Fabrication</Template>
  <TotalTime>167</TotalTime>
  <Words>101</Words>
  <Application>Microsoft Office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Avenir Next LT Pro</vt:lpstr>
      <vt:lpstr>Avenir Next LT Pro Demi</vt:lpstr>
      <vt:lpstr>Calibri</vt:lpstr>
      <vt:lpstr>Century Gothic</vt:lpstr>
      <vt:lpstr>Segoe UI</vt:lpstr>
      <vt:lpstr>Tahoma</vt:lpstr>
      <vt:lpstr>EagleSat Theme</vt:lpstr>
      <vt:lpstr>PowerPoint Presentation</vt:lpstr>
      <vt:lpstr>Project Overview</vt:lpstr>
      <vt:lpstr>Design</vt:lpstr>
      <vt:lpstr>Assembly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Lillian Sudkamp</dc:creator>
  <cp:lastModifiedBy>Coe, Michelle A - (macoe)</cp:lastModifiedBy>
  <cp:revision>3</cp:revision>
  <dcterms:created xsi:type="dcterms:W3CDTF">2022-04-08T06:31:35Z</dcterms:created>
  <dcterms:modified xsi:type="dcterms:W3CDTF">2023-04-14T21:23:05Z</dcterms:modified>
</cp:coreProperties>
</file>